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550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9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366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10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10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9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2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6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5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43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552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2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87" r:id="rId6"/>
    <p:sldLayoutId id="2147483783" r:id="rId7"/>
    <p:sldLayoutId id="2147483784" r:id="rId8"/>
    <p:sldLayoutId id="2147483785" r:id="rId9"/>
    <p:sldLayoutId id="2147483786" r:id="rId10"/>
    <p:sldLayoutId id="214748378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E3FF9-454D-D2B9-0808-6CDF7F77B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13400" cy="1978346"/>
          </a:xfrm>
        </p:spPr>
        <p:txBody>
          <a:bodyPr>
            <a:normAutofit/>
          </a:bodyPr>
          <a:lstStyle/>
          <a:p>
            <a:r>
              <a:rPr lang="en-US"/>
              <a:t>SMART PLANTATION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5EB5A-ABF1-2956-121E-16E3EEE3A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5313400" cy="2418188"/>
          </a:xfrm>
        </p:spPr>
        <p:txBody>
          <a:bodyPr>
            <a:normAutofit/>
          </a:bodyPr>
          <a:lstStyle/>
          <a:p>
            <a:r>
              <a:rPr lang="en-US" dirty="0"/>
              <a:t>DONE BY:</a:t>
            </a:r>
          </a:p>
          <a:p>
            <a:r>
              <a:rPr lang="en-US" dirty="0"/>
              <a:t>N180607-A.RAMYA</a:t>
            </a:r>
          </a:p>
          <a:p>
            <a:r>
              <a:rPr lang="en-US" dirty="0"/>
              <a:t>N180600-K.PREM</a:t>
            </a:r>
          </a:p>
          <a:p>
            <a:r>
              <a:rPr lang="en-US" dirty="0"/>
              <a:t>N180595-K.SRIVANI KRUPA</a:t>
            </a:r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8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2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Pink flowers and leaves on white background">
            <a:extLst>
              <a:ext uri="{FF2B5EF4-FFF2-40B4-BE49-F238E27FC236}">
                <a16:creationId xmlns:a16="http://schemas.microsoft.com/office/drawing/2014/main" id="{C047CCCF-D363-0358-74FD-9920B4BF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7" r="23547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7FBC-0D5F-C1FB-8CAD-F881DBA6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C4A6-D0B6-E82B-A7CE-9816F662A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  <a:ea typeface="Avenir Next LT Pro" panose="02000000000000000000" pitchFamily="2" charset="0"/>
              </a:rPr>
              <a:t>Solution for Over Flow of Water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  <a:ea typeface="Avenir Next LT Pro" panose="02000000000000000000" pitchFamily="2" charset="0"/>
              </a:rPr>
              <a:t> Less 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  <a:ea typeface="Avenir Next LT Pro" panose="02000000000000000000" pitchFamily="2" charset="0"/>
              </a:rPr>
              <a:t> Drip Irrigation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  <a:ea typeface="Avenir Next LT Pro" panose="02000000000000000000" pitchFamily="2" charset="0"/>
              </a:rPr>
              <a:t> Smart Plantation promotes </a:t>
            </a:r>
            <a:r>
              <a:rPr lang="en-US" dirty="0" err="1">
                <a:latin typeface="Avenir Next LT Pro" panose="020B0504020202020204" pitchFamily="34" charset="0"/>
                <a:ea typeface="Avenir Next LT Pro" panose="02000000000000000000" pitchFamily="2" charset="0"/>
              </a:rPr>
              <a:t>Greenary</a:t>
            </a:r>
            <a:r>
              <a:rPr lang="en-US" dirty="0">
                <a:latin typeface="Avenir Next LT Pro" panose="020B0504020202020204" pitchFamily="34" charset="0"/>
                <a:ea typeface="Avenir Next LT Pro" panose="02000000000000000000" pitchFamily="2" charset="0"/>
              </a:rPr>
              <a:t> to our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  <a:ea typeface="Avenir Next LT Pro" panose="02000000000000000000" pitchFamily="2" charset="0"/>
              </a:rPr>
              <a:t> Helps to grow flowers and vegetables in our home.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40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Rectangle 16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B3145-F097-3F84-A666-D8D071B9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Components</a:t>
            </a:r>
            <a:endParaRPr lang="en-IN" dirty="0"/>
          </a:p>
        </p:txBody>
      </p:sp>
      <p:sp>
        <p:nvSpPr>
          <p:cNvPr id="185" name="Freeform: Shape 16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8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91DE-8E07-01D7-B6A4-6AD264E8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US" dirty="0"/>
              <a:t>ARDUINO</a:t>
            </a:r>
          </a:p>
          <a:p>
            <a:r>
              <a:rPr lang="en-US" dirty="0"/>
              <a:t>DHT11 SENSOR</a:t>
            </a:r>
          </a:p>
          <a:p>
            <a:r>
              <a:rPr lang="en-US" dirty="0"/>
              <a:t>ULTRASONIC SENSOR </a:t>
            </a:r>
          </a:p>
          <a:p>
            <a:r>
              <a:rPr lang="en-US" dirty="0"/>
              <a:t>BUZZER</a:t>
            </a:r>
          </a:p>
          <a:p>
            <a:r>
              <a:rPr lang="en-US" dirty="0"/>
              <a:t>SERVO MOTOR</a:t>
            </a:r>
            <a:endParaRPr lang="en-IN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7C34D725-BC93-69E2-9BE7-E049F166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93" y="642257"/>
            <a:ext cx="2642026" cy="2695945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A23C0C5-5499-FF24-987E-592A67224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19755"/>
          <a:stretch/>
        </p:blipFill>
        <p:spPr>
          <a:xfrm>
            <a:off x="8888515" y="1238987"/>
            <a:ext cx="2763539" cy="1502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9910A-6813-7CEA-85BC-5887FFBEC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702"/>
          <a:stretch/>
        </p:blipFill>
        <p:spPr>
          <a:xfrm flipH="1">
            <a:off x="5941437" y="4133587"/>
            <a:ext cx="2763539" cy="1502476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22C024C-1E08-0A81-E56F-76352E3050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4" r="-4" b="-4"/>
          <a:stretch/>
        </p:blipFill>
        <p:spPr>
          <a:xfrm>
            <a:off x="8888515" y="4133583"/>
            <a:ext cx="2763539" cy="1502485"/>
          </a:xfrm>
          <a:prstGeom prst="rect">
            <a:avLst/>
          </a:prstGeom>
        </p:spPr>
      </p:pic>
      <p:sp>
        <p:nvSpPr>
          <p:cNvPr id="192" name="Freeform: Shape 17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884744"/>
            <a:ext cx="2438970" cy="973256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3" name="Group 17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87732" y="5431707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4" name="Freeform: Shape 17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5" name="Freeform: Shape 17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6" name="Freeform: Shape 17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8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3C51485C-1D32-16DD-F77F-29B3862BB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818" y="762906"/>
            <a:ext cx="1573962" cy="124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2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04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8502F-C77D-AAE6-88B7-6A33CFF06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dirty="0"/>
              <a:t>Application</a:t>
            </a:r>
            <a:endParaRPr lang="en-IN" dirty="0"/>
          </a:p>
        </p:txBody>
      </p:sp>
      <p:sp>
        <p:nvSpPr>
          <p:cNvPr id="129" name="Freeform: Shape 106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0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1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32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77F5-6EDF-CC9C-0132-82B5FA67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Busy lifestyle of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 Scope of Smart Plantation in human life.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venir Next LT Pro" panose="020B0504020202020204" pitchFamily="34" charset="0"/>
              </a:rPr>
              <a:t> Smart Plantation is the better way to grow plants</a:t>
            </a:r>
            <a:endParaRPr lang="en-IN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FEC51AA-CE3F-CC2E-E27F-18DBC220F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/>
          <a:stretch/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136" name="Freeform: Shape 116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7" name="Group 118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8" name="Freeform: Shape 119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9" name="Freeform: Shape 120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0" name="Freeform: Shape 121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1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25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8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8B68A-5634-8343-0EA6-187A6481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55615"/>
            <a:ext cx="4896536" cy="2545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WORKING MODEL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20220228-1_720p">
            <a:hlinkClick r:id="" action="ppaction://media"/>
            <a:extLst>
              <a:ext uri="{FF2B5EF4-FFF2-40B4-BE49-F238E27FC236}">
                <a16:creationId xmlns:a16="http://schemas.microsoft.com/office/drawing/2014/main" id="{5750B06D-15C2-39EE-C5F7-99ACAAC41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6756" y="555615"/>
            <a:ext cx="3193415" cy="567718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21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2" name="Group 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3" name="Freeform: Shape 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1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Freeform: Shape 1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Freeform: Shape 1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2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8" name="Freeform: Shape 29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-2164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64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5" name="Freeform: Shape 39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2911"/>
            <a:ext cx="4238069" cy="400509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87398-ED81-D5AB-D8EB-9835A532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0" y="1122363"/>
            <a:ext cx="6539274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THANK YOU</a:t>
            </a:r>
          </a:p>
        </p:txBody>
      </p:sp>
      <p:grpSp>
        <p:nvGrpSpPr>
          <p:cNvPr id="76" name="Group 41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58881" y="3428995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Freeform: Shape 42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43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44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8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802505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90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Avenir Next LT Pro Light</vt:lpstr>
      <vt:lpstr>Georgia Pro Semibold</vt:lpstr>
      <vt:lpstr>RocaVTI</vt:lpstr>
      <vt:lpstr>SMART PLANTATION</vt:lpstr>
      <vt:lpstr>About the Project </vt:lpstr>
      <vt:lpstr>Components</vt:lpstr>
      <vt:lpstr>Application</vt:lpstr>
      <vt:lpstr>WORKING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PLANTATION</dc:title>
  <dc:creator>Lokesh A</dc:creator>
  <cp:lastModifiedBy>Lokesh A</cp:lastModifiedBy>
  <cp:revision>1</cp:revision>
  <dcterms:created xsi:type="dcterms:W3CDTF">2023-07-12T09:24:20Z</dcterms:created>
  <dcterms:modified xsi:type="dcterms:W3CDTF">2023-07-12T09:42:21Z</dcterms:modified>
</cp:coreProperties>
</file>